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Masters/slideMaster7.xml" ContentType="application/vnd.openxmlformats-officedocument.presentationml.slideMaster+xml"/>
  <Override PartName="/ppt/theme/theme9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6" r:id="rId3"/>
    <p:sldMasterId id="2147483700" r:id="rId4"/>
    <p:sldMasterId id="2147483714" r:id="rId5"/>
    <p:sldMasterId id="2147483728" r:id="rId6"/>
    <p:sldMasterId id="2147483742" r:id="rId7"/>
    <p:sldMasterId id="2147483770" r:id="rId8"/>
    <p:sldMasterId id="2147483784" r:id="rId9"/>
  </p:sldMasterIdLst>
  <p:sldIdLst>
    <p:sldId id="260" r:id="rId10"/>
    <p:sldId id="301" r:id="rId11"/>
    <p:sldId id="298" r:id="rId12"/>
    <p:sldId id="305" r:id="rId13"/>
    <p:sldId id="288" r:id="rId14"/>
    <p:sldId id="306" r:id="rId15"/>
    <p:sldId id="289" r:id="rId16"/>
    <p:sldId id="300" r:id="rId17"/>
    <p:sldId id="308" r:id="rId18"/>
    <p:sldId id="309" r:id="rId19"/>
    <p:sldId id="310" r:id="rId20"/>
    <p:sldId id="307" r:id="rId21"/>
    <p:sldId id="271" r:id="rId22"/>
    <p:sldId id="284" r:id="rId23"/>
    <p:sldId id="285" r:id="rId24"/>
    <p:sldId id="321" r:id="rId25"/>
    <p:sldId id="312" r:id="rId26"/>
    <p:sldId id="319" r:id="rId27"/>
    <p:sldId id="318" r:id="rId28"/>
    <p:sldId id="317" r:id="rId29"/>
    <p:sldId id="320" r:id="rId30"/>
    <p:sldId id="302" r:id="rId31"/>
    <p:sldId id="303" r:id="rId32"/>
    <p:sldId id="316" r:id="rId33"/>
    <p:sldId id="270" r:id="rId34"/>
    <p:sldId id="281" r:id="rId35"/>
    <p:sldId id="273" r:id="rId36"/>
    <p:sldId id="274" r:id="rId37"/>
    <p:sldId id="290" r:id="rId38"/>
    <p:sldId id="291" r:id="rId39"/>
    <p:sldId id="292" r:id="rId40"/>
    <p:sldId id="293" r:id="rId41"/>
    <p:sldId id="314" r:id="rId42"/>
    <p:sldId id="299" r:id="rId43"/>
    <p:sldId id="295" r:id="rId44"/>
    <p:sldId id="296" r:id="rId45"/>
    <p:sldId id="297" r:id="rId46"/>
    <p:sldId id="315" r:id="rId47"/>
    <p:sldId id="268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3333FF"/>
    <a:srgbClr val="3399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2" autoAdjust="0"/>
    <p:restoredTop sz="94660"/>
  </p:normalViewPr>
  <p:slideViewPr>
    <p:cSldViewPr>
      <p:cViewPr>
        <p:scale>
          <a:sx n="94" d="100"/>
          <a:sy n="94" d="100"/>
        </p:scale>
        <p:origin x="-498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04.05.2021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6883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9908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3236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1494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0012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1466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6906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8597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0112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155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04.05.2021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7571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1133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9943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6039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6274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3027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7033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5150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3806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9427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0518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8581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9261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191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0506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6326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6709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654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0481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8819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59256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4175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04.05.2021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04355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76355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03715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97767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08260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2645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27335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89695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7016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8698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04.05.2021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6662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1514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7101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5938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3543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5454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1904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8840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5362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9444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8504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739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2924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2139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1501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6701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0050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3790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1283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0273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04.05.2021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3171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3441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8584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3009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4601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0015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3197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4658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6075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6633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04.05.2021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7808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6239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4741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9844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188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5516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9153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3212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4127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3925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04.05.2021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7220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4235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7457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7034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6683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2050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9556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0054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8312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8976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04.05.2021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5475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3258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5181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6553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3893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6175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7071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661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6982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8781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44C-FE01-496A-A041-ED93458D1002}" type="datetimeFigureOut">
              <a:rPr lang="ru-RU" smtClean="0"/>
              <a:pPr/>
              <a:t>04.05.2021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4439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417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8448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7178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3770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</p:sldLayoutIdLst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3470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</p:sldLayoutIdLst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8939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</p:sldLayoutIdLst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310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</p:sldLayoutIdLst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11560" y="1384039"/>
            <a:ext cx="8208912" cy="2193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Сохраним голубую планету!</a:t>
            </a:r>
            <a:endParaRPr kumimoji="0" lang="ru-RU" sz="5400" b="1" i="0" u="none" strike="noStrike" kern="1200" normalizeH="0" baseline="0" noProof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23728" y="602128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ru-RU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31640" y="5882788"/>
            <a:ext cx="6336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002060"/>
                </a:solidFill>
                <a:latin typeface="Calibri"/>
              </a:rPr>
              <a:t>г. Петропавловск-Камчатский</a:t>
            </a:r>
          </a:p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Calibri"/>
              </a:rPr>
              <a:t>2021 </a:t>
            </a:r>
            <a:r>
              <a:rPr lang="ru-RU" b="1" dirty="0">
                <a:solidFill>
                  <a:srgbClr val="002060"/>
                </a:solidFill>
                <a:latin typeface="Calibri"/>
              </a:rPr>
              <a:t>г.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32378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692696"/>
            <a:ext cx="85230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latin typeface="Comic Sans MS" pitchFamily="66" charset="0"/>
              </a:rPr>
              <a:t>В Международный День Земли люди отключают электричество на один час</a:t>
            </a:r>
            <a:endParaRPr lang="ru-RU" sz="4400" b="1" i="1" dirty="0">
              <a:ln>
                <a:solidFill>
                  <a:srgbClr val="FF0000"/>
                </a:solidFill>
              </a:ln>
              <a:solidFill>
                <a:prstClr val="white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7704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31698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980728"/>
            <a:ext cx="3522565" cy="5248621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283968" y="1052736"/>
            <a:ext cx="44644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Когда – то природа угрожала человеку, а сейчас человек угрожает природе </a:t>
            </a:r>
          </a:p>
          <a:p>
            <a:pPr algn="ctr"/>
            <a:r>
              <a:rPr lang="ru-RU" sz="3600" b="1" i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(Жак Ив Кусто)</a:t>
            </a:r>
            <a:endParaRPr lang="ru-RU" sz="3600" b="1" i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7504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92319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83449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23910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155" y="4941168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Вода – голубое богатство Земли </a:t>
            </a:r>
            <a:endParaRPr lang="ru-RU" sz="4800" b="1" i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5693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5976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74423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496" y="3429000"/>
            <a:ext cx="91085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22 апреля </a:t>
            </a:r>
          </a:p>
          <a:p>
            <a:pPr algn="ctr"/>
            <a:r>
              <a:rPr lang="ru-RU" sz="5400" b="1" i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Международный День Земли</a:t>
            </a:r>
            <a:endParaRPr lang="ru-RU" sz="5400" b="1" i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1053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5301208"/>
            <a:ext cx="8496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n w="3175">
                  <a:solidFill>
                    <a:srgbClr val="FFFF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Как экономить воду? </a:t>
            </a:r>
            <a:endParaRPr lang="ru-RU" sz="6000" b="1" dirty="0">
              <a:ln w="3175">
                <a:solidFill>
                  <a:srgbClr val="FFFF00"/>
                </a:solidFill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3393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84166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07600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79194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9824" y="1556792"/>
            <a:ext cx="3695710" cy="47613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5231" y="404664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Каждый год на Земле исчезает одно животное, ежедневно – одно растение </a:t>
            </a:r>
            <a:endParaRPr lang="ru-RU" sz="32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280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3360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125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620688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Экологические задачи </a:t>
            </a:r>
            <a:endParaRPr lang="ru-RU" sz="5400" b="1" i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3808" y="1673668"/>
            <a:ext cx="3155052" cy="460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396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76672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Ваш младший брат принёс из леса маленького ёжика. </a:t>
            </a:r>
          </a:p>
          <a:p>
            <a:pPr algn="ctr"/>
            <a:r>
              <a:rPr lang="ru-RU" sz="3200" b="1" i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Что вы посоветуете брату?</a:t>
            </a:r>
            <a:endParaRPr lang="ru-RU" sz="3200" b="1" i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063480" y="2780928"/>
            <a:ext cx="2448272" cy="1224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Оставить себе </a:t>
            </a:r>
            <a:endParaRPr lang="ru-RU" sz="2000" b="1" i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063480" y="4653136"/>
            <a:ext cx="2448272" cy="1224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Отнести в лес</a:t>
            </a:r>
            <a:endParaRPr lang="ru-RU" sz="2000" b="1" i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2204864"/>
            <a:ext cx="4388128" cy="388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6605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6063480" y="2780928"/>
            <a:ext cx="2448272" cy="1224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3333FF"/>
                </a:solidFill>
                <a:latin typeface="Comic Sans MS" pitchFamily="66" charset="0"/>
              </a:rPr>
              <a:t>Сорву только спелые ягоды</a:t>
            </a:r>
            <a:endParaRPr lang="ru-RU" sz="2000" b="1" i="1" dirty="0">
              <a:solidFill>
                <a:srgbClr val="3333FF"/>
              </a:solidFill>
              <a:latin typeface="Comic Sans MS" pitchFamily="66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063480" y="4653136"/>
            <a:ext cx="2448272" cy="1224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3333FF"/>
                </a:solidFill>
                <a:latin typeface="Comic Sans MS" pitchFamily="66" charset="0"/>
              </a:rPr>
              <a:t>Сорву все ягоды горстями</a:t>
            </a:r>
            <a:endParaRPr lang="ru-RU" sz="2000" b="1" i="1" dirty="0">
              <a:solidFill>
                <a:srgbClr val="3333FF"/>
              </a:solidFill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5576" y="620688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Ты пошёл в лес за ягодами. Как ты будешь их собирать? </a:t>
            </a:r>
            <a:endParaRPr lang="ru-RU" sz="3600" b="1" i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2" descr="D:\клипарты\еда раст\4755b3eb36e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40431"/>
            <a:ext cx="2874312" cy="3836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3874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898" y="764704"/>
            <a:ext cx="8640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Международный день Земли объединяет людей для защиты окружающей среды </a:t>
            </a:r>
            <a:endParaRPr lang="ru-RU" sz="3600" b="1" i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584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6063480" y="2780928"/>
            <a:ext cx="2448272" cy="1224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Обвяжу веточки</a:t>
            </a:r>
            <a:endParaRPr lang="ru-RU" sz="2400" b="1" i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063480" y="4653136"/>
            <a:ext cx="2448272" cy="1224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Отломлю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611560" y="476672"/>
            <a:ext cx="79928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Ты увидел в лесу надломленные веточки дерева. Как ты поступишь?</a:t>
            </a:r>
            <a:endParaRPr lang="ru-RU" sz="3600" b="1" i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2" descr="D:\клипарты\люди\malch5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32856"/>
            <a:ext cx="2692722" cy="390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8889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6063480" y="2780928"/>
            <a:ext cx="2448272" cy="1224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Собью палкой </a:t>
            </a:r>
            <a:endParaRPr lang="ru-RU" sz="2400" b="1" i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063480" y="4653136"/>
            <a:ext cx="2448272" cy="1224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Не буду </a:t>
            </a:r>
          </a:p>
          <a:p>
            <a:pPr algn="ctr"/>
            <a:r>
              <a:rPr lang="ru-RU" sz="2400" b="1" i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рвать</a:t>
            </a:r>
            <a:endParaRPr lang="ru-RU" sz="2400" b="1" i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0283" y="549809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Собирая грибы, ты увидел мухоморы. Как ты поступишь? </a:t>
            </a:r>
            <a:endParaRPr lang="ru-RU" sz="3600" b="1" i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2" descr="D:\клипарты\грибы\b4bda4ecb9a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80362"/>
            <a:ext cx="3368476" cy="382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26528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6063480" y="2780928"/>
            <a:ext cx="2448272" cy="1224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3333FF"/>
                </a:solidFill>
                <a:latin typeface="Comic Sans MS" pitchFamily="66" charset="0"/>
              </a:rPr>
              <a:t>Сорвать с корнем</a:t>
            </a:r>
            <a:endParaRPr lang="ru-RU" b="1" i="1" dirty="0">
              <a:solidFill>
                <a:srgbClr val="3333FF"/>
              </a:solidFill>
              <a:latin typeface="Comic Sans MS" pitchFamily="66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063480" y="4653136"/>
            <a:ext cx="2448272" cy="1224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00FF"/>
                </a:solidFill>
                <a:latin typeface="Comic Sans MS" pitchFamily="66" charset="0"/>
              </a:rPr>
              <a:t>Не трогать гриб</a:t>
            </a:r>
            <a:endParaRPr lang="ru-RU" b="1" i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9240" y="548680"/>
            <a:ext cx="79925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Ты увидел в лесу большой белый гриб. Так хочется его сорвать, но нет ножа. Что делать? </a:t>
            </a:r>
            <a:endParaRPr lang="ru-RU" sz="2800" b="1" i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2" descr="D:\клипарты\грибы\64f10b06005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76872"/>
            <a:ext cx="3492053" cy="394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45802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6063480" y="2780928"/>
            <a:ext cx="2448272" cy="1224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Через рану вытекут полезные вещества</a:t>
            </a:r>
            <a:endParaRPr lang="ru-RU" b="1" i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063480" y="4653136"/>
            <a:ext cx="2448272" cy="1224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Да. У берёзы много сока </a:t>
            </a:r>
            <a:endParaRPr lang="ru-RU" b="1" i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476672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ctr"/>
            <a:r>
              <a:rPr lang="ru-RU" sz="3200" b="1" i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ea typeface="Calibri"/>
              </a:rPr>
              <a:t>Мальчик хочет полакомиться берёзовым соком. Правильно ли он поступает? </a:t>
            </a:r>
          </a:p>
        </p:txBody>
      </p:sp>
      <p:pic>
        <p:nvPicPr>
          <p:cNvPr id="5" name="Picture 3" descr="C:\Users\Helen\Desktop\временная\Betula-pendula-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40198"/>
            <a:ext cx="2833687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98326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6063480" y="2780928"/>
            <a:ext cx="2448272" cy="1224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3333FF"/>
                </a:solidFill>
                <a:latin typeface="Comic Sans MS" pitchFamily="66" charset="0"/>
              </a:rPr>
              <a:t>Не трогать запасы белки</a:t>
            </a:r>
            <a:endParaRPr lang="ru-RU" sz="2000" b="1" i="1" dirty="0">
              <a:solidFill>
                <a:srgbClr val="3333FF"/>
              </a:solidFill>
              <a:latin typeface="Comic Sans MS" pitchFamily="66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063480" y="4653136"/>
            <a:ext cx="2448272" cy="1224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3333FF"/>
                </a:solidFill>
                <a:latin typeface="Comic Sans MS" pitchFamily="66" charset="0"/>
              </a:rPr>
              <a:t>Положить в дупло что – </a:t>
            </a:r>
            <a:r>
              <a:rPr lang="ru-RU" b="1" i="1" dirty="0" err="1" smtClean="0">
                <a:solidFill>
                  <a:srgbClr val="3333FF"/>
                </a:solidFill>
                <a:latin typeface="Comic Sans MS" pitchFamily="66" charset="0"/>
              </a:rPr>
              <a:t>нибудь</a:t>
            </a:r>
            <a:r>
              <a:rPr lang="ru-RU" b="1" i="1" dirty="0" smtClean="0">
                <a:solidFill>
                  <a:srgbClr val="3333FF"/>
                </a:solidFill>
                <a:latin typeface="Comic Sans MS" pitchFamily="66" charset="0"/>
              </a:rPr>
              <a:t> вкусное</a:t>
            </a:r>
            <a:endParaRPr lang="ru-RU" b="1" i="1" dirty="0">
              <a:solidFill>
                <a:srgbClr val="3333FF"/>
              </a:solidFill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5502" y="404664"/>
            <a:ext cx="81882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3200" b="1" i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ea typeface="Calibri"/>
              </a:rPr>
              <a:t>Дети нашли в дупле дерева лесные орехи и грибы. </a:t>
            </a:r>
            <a:endParaRPr lang="ru-RU" sz="3200" b="1" i="1" dirty="0" smtClean="0">
              <a:ln>
                <a:solidFill>
                  <a:srgbClr val="FFFF00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ea typeface="Calibri"/>
            </a:endParaRPr>
          </a:p>
          <a:p>
            <a:pPr indent="450215" algn="ctr">
              <a:spcAft>
                <a:spcPts val="0"/>
              </a:spcAft>
            </a:pPr>
            <a:r>
              <a:rPr lang="ru-RU" sz="3200" b="1" i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ea typeface="Calibri"/>
              </a:rPr>
              <a:t>Как </a:t>
            </a:r>
            <a:r>
              <a:rPr lang="ru-RU" sz="3200" b="1" i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ea typeface="Calibri"/>
              </a:rPr>
              <a:t>они должны поступить? </a:t>
            </a:r>
          </a:p>
        </p:txBody>
      </p:sp>
      <p:pic>
        <p:nvPicPr>
          <p:cNvPr id="5" name="Picture 2" descr="D:\клипарты\животные\belka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2240" y="1916832"/>
            <a:ext cx="3071812" cy="440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D:\клипарты\еда раст\57358ce5a67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507916"/>
            <a:ext cx="2001639" cy="1816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67801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6063480" y="2780928"/>
            <a:ext cx="2448272" cy="1224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3333FF"/>
                </a:solidFill>
                <a:latin typeface="Comic Sans MS" pitchFamily="66" charset="0"/>
              </a:rPr>
              <a:t>Возьмём домой</a:t>
            </a:r>
            <a:endParaRPr lang="ru-RU" sz="2800" b="1" i="1" dirty="0">
              <a:solidFill>
                <a:srgbClr val="3333FF"/>
              </a:solidFill>
              <a:latin typeface="Comic Sans MS" pitchFamily="66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063480" y="4653136"/>
            <a:ext cx="2448272" cy="1224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3333FF"/>
                </a:solidFill>
                <a:latin typeface="Comic Sans MS" pitchFamily="66" charset="0"/>
              </a:rPr>
              <a:t>Вернём  </a:t>
            </a:r>
          </a:p>
          <a:p>
            <a:pPr algn="ctr"/>
            <a:r>
              <a:rPr lang="ru-RU" sz="2400" b="1" i="1" dirty="0" smtClean="0">
                <a:solidFill>
                  <a:srgbClr val="3333FF"/>
                </a:solidFill>
                <a:latin typeface="Comic Sans MS" pitchFamily="66" charset="0"/>
              </a:rPr>
              <a:t>в гнездо</a:t>
            </a:r>
            <a:endParaRPr lang="ru-RU" sz="2400" b="1" i="1" dirty="0">
              <a:solidFill>
                <a:srgbClr val="3333FF"/>
              </a:solidFill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544" y="529892"/>
            <a:ext cx="8208912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ea typeface="Calibri"/>
              </a:rPr>
              <a:t>Вы увидели </a:t>
            </a:r>
            <a:r>
              <a:rPr lang="ru-RU" sz="36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ea typeface="Calibri"/>
              </a:rPr>
              <a:t>птенца </a:t>
            </a:r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ea typeface="Calibri"/>
              </a:rPr>
              <a:t>в траве. Что вы будете делать?</a:t>
            </a:r>
          </a:p>
        </p:txBody>
      </p:sp>
      <p:pic>
        <p:nvPicPr>
          <p:cNvPr id="5" name="Picture 2" descr="D:\клипарты\животные\ююю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55576" y="2062258"/>
            <a:ext cx="4491943" cy="406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17684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6063480" y="2780928"/>
            <a:ext cx="2448272" cy="1224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3333FF"/>
                </a:solidFill>
                <a:latin typeface="Comic Sans MS" pitchFamily="66" charset="0"/>
              </a:rPr>
              <a:t>Унесём с собой </a:t>
            </a:r>
            <a:endParaRPr lang="ru-RU" sz="2400" b="1" i="1" dirty="0">
              <a:solidFill>
                <a:srgbClr val="3333FF"/>
              </a:solidFill>
              <a:latin typeface="Comic Sans MS" pitchFamily="66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063480" y="4653136"/>
            <a:ext cx="2448272" cy="1224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3333FF"/>
                </a:solidFill>
                <a:latin typeface="Comic Sans MS" pitchFamily="66" charset="0"/>
              </a:rPr>
              <a:t>Оставим на поляне</a:t>
            </a:r>
            <a:endParaRPr lang="ru-RU" sz="2400" b="1" i="1" dirty="0">
              <a:solidFill>
                <a:srgbClr val="3333FF"/>
              </a:solidFill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476671"/>
            <a:ext cx="8388424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3200" b="1" i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ea typeface="Calibri"/>
              </a:rPr>
              <a:t>Вы были в походе. </a:t>
            </a:r>
            <a:endParaRPr lang="ru-RU" sz="3200" b="1" i="1" dirty="0" smtClean="0">
              <a:ln>
                <a:solidFill>
                  <a:srgbClr val="FFFF00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ea typeface="Calibri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3200" b="1" i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ea typeface="Calibri"/>
              </a:rPr>
              <a:t>У </a:t>
            </a:r>
            <a:r>
              <a:rPr lang="ru-RU" sz="3200" b="1" i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ea typeface="Calibri"/>
              </a:rPr>
              <a:t>вас остался мусор. Что вы будете делать? </a:t>
            </a:r>
          </a:p>
        </p:txBody>
      </p:sp>
      <p:pic>
        <p:nvPicPr>
          <p:cNvPr id="5" name="Picture 2" descr="D:\клипарты\экология\item_3009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2120" y="2420888"/>
            <a:ext cx="2930649" cy="3719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44162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6063480" y="2780928"/>
            <a:ext cx="2448272" cy="1224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3333FF"/>
                </a:solidFill>
                <a:latin typeface="Comic Sans MS" pitchFamily="66" charset="0"/>
              </a:rPr>
              <a:t>Нарву букет и подарю маме</a:t>
            </a:r>
            <a:endParaRPr lang="ru-RU" sz="2000" b="1" i="1" dirty="0">
              <a:solidFill>
                <a:srgbClr val="3333FF"/>
              </a:solidFill>
              <a:latin typeface="Comic Sans MS" pitchFamily="66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063480" y="4653136"/>
            <a:ext cx="2448272" cy="1224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3333FF"/>
                </a:solidFill>
                <a:latin typeface="Comic Sans MS" pitchFamily="66" charset="0"/>
              </a:rPr>
              <a:t>Полюбуюсь и пройду мимо</a:t>
            </a:r>
            <a:endParaRPr lang="ru-RU" sz="2000" b="1" i="1" dirty="0">
              <a:solidFill>
                <a:srgbClr val="3333FF"/>
              </a:solidFill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36" y="454558"/>
            <a:ext cx="8424936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3200" b="1" i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ea typeface="Calibri"/>
              </a:rPr>
              <a:t>Весной ты пошёл в лес и увидел, что на полянке распустились первые ландыши. Что ты будешь делать? </a:t>
            </a:r>
          </a:p>
        </p:txBody>
      </p:sp>
      <p:pic>
        <p:nvPicPr>
          <p:cNvPr id="5" name="Picture 2" descr="D:\клипарты\букеты\2b8d3720801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83078"/>
            <a:ext cx="44005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29696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Не дразните собак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39552" y="404664"/>
            <a:ext cx="8124395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6884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056" y="4437112"/>
            <a:ext cx="90364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ln w="12700"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Сохраним жизнь на Земле! </a:t>
            </a:r>
            <a:endParaRPr lang="ru-RU" sz="6000" dirty="0">
              <a:ln w="12700">
                <a:solidFill>
                  <a:prstClr val="white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7497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3665" y="908720"/>
            <a:ext cx="8136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Земля – наш дом  </a:t>
            </a:r>
            <a:endParaRPr lang="ru-RU" sz="6000" b="1" i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2692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57493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04109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33505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99785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67606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26900"/>
      </a:hlink>
      <a:folHlink>
        <a:srgbClr val="FBD5B5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Другая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26900"/>
      </a:hlink>
      <a:folHlink>
        <a:srgbClr val="FBD5B5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Тема Office">
  <a:themeElements>
    <a:clrScheme name="Другая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26900"/>
      </a:hlink>
      <a:folHlink>
        <a:srgbClr val="FBD5B5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Тема Office">
  <a:themeElements>
    <a:clrScheme name="Другая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26900"/>
      </a:hlink>
      <a:folHlink>
        <a:srgbClr val="FBD5B5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Тема Office">
  <a:themeElements>
    <a:clrScheme name="Другая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26900"/>
      </a:hlink>
      <a:folHlink>
        <a:srgbClr val="FBD5B5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Тема Office">
  <a:themeElements>
    <a:clrScheme name="Другая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26900"/>
      </a:hlink>
      <a:folHlink>
        <a:srgbClr val="FBD5B5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Тема Office">
  <a:themeElements>
    <a:clrScheme name="Другая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26900"/>
      </a:hlink>
      <a:folHlink>
        <a:srgbClr val="FBD5B5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Тема Office">
  <a:themeElements>
    <a:clrScheme name="Другая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26900"/>
      </a:hlink>
      <a:folHlink>
        <a:srgbClr val="FBD5B5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294</Words>
  <Application>Microsoft Office PowerPoint</Application>
  <PresentationFormat>Экран (4:3)</PresentationFormat>
  <Paragraphs>50</Paragraphs>
  <Slides>39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9</vt:i4>
      </vt:variant>
      <vt:variant>
        <vt:lpstr>Заголовки слайдов</vt:lpstr>
      </vt:variant>
      <vt:variant>
        <vt:i4>39</vt:i4>
      </vt:variant>
    </vt:vector>
  </HeadingPairs>
  <TitlesOfParts>
    <vt:vector size="48" baseType="lpstr">
      <vt:lpstr>Тема Office</vt:lpstr>
      <vt:lpstr>1_Тема Office</vt:lpstr>
      <vt:lpstr>2_Тема Office</vt:lpstr>
      <vt:lpstr>4_Тема Office</vt:lpstr>
      <vt:lpstr>5_Тема Office</vt:lpstr>
      <vt:lpstr>6_Тема Office</vt:lpstr>
      <vt:lpstr>7_Тема Office</vt:lpstr>
      <vt:lpstr>9_Тема Office</vt:lpstr>
      <vt:lpstr>10_Тема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Елена Владимировна</cp:lastModifiedBy>
  <cp:revision>53</cp:revision>
  <dcterms:created xsi:type="dcterms:W3CDTF">2013-08-23T08:38:35Z</dcterms:created>
  <dcterms:modified xsi:type="dcterms:W3CDTF">2021-05-04T00:35:01Z</dcterms:modified>
</cp:coreProperties>
</file>